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1DE2E-8B76-4109-A784-3CD084E492B7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126F7-0644-47C9-902B-68C8CA29B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694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1DE2E-8B76-4109-A784-3CD084E492B7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126F7-0644-47C9-902B-68C8CA29B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64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736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19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204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1155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Геннадьевна Ханцевич</dc:creator>
  <cp:lastModifiedBy>Ольга Геннадьевна Ханцевич</cp:lastModifiedBy>
  <cp:revision>1</cp:revision>
  <dcterms:created xsi:type="dcterms:W3CDTF">2020-09-03T08:52:59Z</dcterms:created>
  <dcterms:modified xsi:type="dcterms:W3CDTF">2020-09-03T08:52:59Z</dcterms:modified>
</cp:coreProperties>
</file>